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14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3150-3939-47B0-B1C1-F8050BBABDB2}" type="datetimeFigureOut">
              <a:rPr lang="it-IT" smtClean="0"/>
              <a:t>20/03/2017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A2979-F76A-4D27-87B2-07F56E52F67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6712" y="0"/>
            <a:ext cx="5085184" cy="904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4"/>
          <p:cNvSpPr/>
          <p:nvPr/>
        </p:nvSpPr>
        <p:spPr>
          <a:xfrm>
            <a:off x="1196752" y="467544"/>
            <a:ext cx="2448272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700808" y="3923928"/>
            <a:ext cx="1800200" cy="2880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933056" y="4499992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1844824" y="5220072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1 9"/>
          <p:cNvCxnSpPr/>
          <p:nvPr/>
        </p:nvCxnSpPr>
        <p:spPr>
          <a:xfrm>
            <a:off x="2636912" y="5868144"/>
            <a:ext cx="165618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1196752" y="6228184"/>
            <a:ext cx="31683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>
            <a:off x="1196752" y="6588224"/>
            <a:ext cx="316835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1268760" y="6876256"/>
            <a:ext cx="18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ccia a destra 19"/>
          <p:cNvSpPr/>
          <p:nvPr/>
        </p:nvSpPr>
        <p:spPr>
          <a:xfrm>
            <a:off x="188640" y="6444208"/>
            <a:ext cx="936104" cy="4846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IPASVI CI</dc:creator>
  <cp:lastModifiedBy>IPASVI CI</cp:lastModifiedBy>
  <cp:revision>1</cp:revision>
  <dcterms:created xsi:type="dcterms:W3CDTF">2017-03-20T15:55:57Z</dcterms:created>
  <dcterms:modified xsi:type="dcterms:W3CDTF">2017-03-20T16:03:56Z</dcterms:modified>
</cp:coreProperties>
</file>