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32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48923-7BD8-41AB-9629-DC9E1B4BF8F6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28471-31DD-4810-91BD-F19905CEAEE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5122" t="9740" r="6781" b="8596"/>
          <a:stretch>
            <a:fillRect/>
          </a:stretch>
        </p:blipFill>
        <p:spPr bwMode="auto">
          <a:xfrm>
            <a:off x="0" y="0"/>
            <a:ext cx="6858000" cy="8692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tangolo 4"/>
          <p:cNvSpPr/>
          <p:nvPr/>
        </p:nvSpPr>
        <p:spPr>
          <a:xfrm>
            <a:off x="4581128" y="7884368"/>
            <a:ext cx="129614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4797152" y="8244408"/>
            <a:ext cx="129614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5517232" y="395536"/>
            <a:ext cx="100811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836712" y="1043608"/>
            <a:ext cx="50405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3789040" y="2699792"/>
            <a:ext cx="100811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 flipV="1">
            <a:off x="3789040" y="3419872"/>
            <a:ext cx="1008112" cy="20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IPASVI CI</dc:creator>
  <cp:lastModifiedBy>IPASVI CI</cp:lastModifiedBy>
  <cp:revision>1</cp:revision>
  <dcterms:created xsi:type="dcterms:W3CDTF">2017-03-20T15:47:35Z</dcterms:created>
  <dcterms:modified xsi:type="dcterms:W3CDTF">2017-03-20T15:53:40Z</dcterms:modified>
</cp:coreProperties>
</file>